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669088" cy="9928225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671" autoAdjust="0"/>
  </p:normalViewPr>
  <p:slideViewPr>
    <p:cSldViewPr>
      <p:cViewPr varScale="1">
        <p:scale>
          <a:sx n="109" d="100"/>
          <a:sy n="109" d="100"/>
        </p:scale>
        <p:origin x="168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A191E-DBD7-4373-A514-28D2302DF73A}" type="datetimeFigureOut">
              <a:rPr lang="it-IT"/>
              <a:pPr>
                <a:defRPr/>
              </a:pPr>
              <a:t>07/11/2022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DBDD6-4B7B-45E6-9327-BD383CCB672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05486-3C13-4DF5-BE56-0651619000A3}" type="datetimeFigureOut">
              <a:rPr lang="it-IT"/>
              <a:pPr>
                <a:defRPr/>
              </a:pPr>
              <a:t>07/11/2022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EE8622-52CF-40F5-A0A6-D6CD3955E9A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0C102B-57F9-4F44-99A5-F5B48AA075FE}" type="datetimeFigureOut">
              <a:rPr lang="it-IT"/>
              <a:pPr>
                <a:defRPr/>
              </a:pPr>
              <a:t>07/11/2022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A42873-991C-49DA-A511-BBDE4D2CAC7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23675-84B4-44CB-BAF7-858606444E2C}" type="datetimeFigureOut">
              <a:rPr lang="it-IT"/>
              <a:pPr>
                <a:defRPr/>
              </a:pPr>
              <a:t>07/11/2022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43A819-D872-450B-B17A-E8B23342794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4F719-AE17-49C0-A469-D2CC53FC8723}" type="datetimeFigureOut">
              <a:rPr lang="it-IT"/>
              <a:pPr>
                <a:defRPr/>
              </a:pPr>
              <a:t>07/11/2022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043E7C-D24F-43C5-A416-C0DFBBF2CAB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3B0B59-ECDD-46F2-BFF2-A09FFD7AE50A}" type="datetimeFigureOut">
              <a:rPr lang="it-IT"/>
              <a:pPr>
                <a:defRPr/>
              </a:pPr>
              <a:t>07/11/2022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4CD75-471C-43AA-82CC-86CB4CF6175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88E9A-01F8-45C3-BFB5-1D2383ECC21C}" type="datetimeFigureOut">
              <a:rPr lang="it-IT"/>
              <a:pPr>
                <a:defRPr/>
              </a:pPr>
              <a:t>07/11/2022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743937-4D5C-4D8C-A59B-32BF47BDD9D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BAE69-2A4B-4F45-BFF6-607857423D2C}" type="datetimeFigureOut">
              <a:rPr lang="it-IT"/>
              <a:pPr>
                <a:defRPr/>
              </a:pPr>
              <a:t>07/11/2022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279907-2B6F-498E-8353-8C6AE71EBB1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C45BD9-45F7-43E9-8345-2753CE3A373B}" type="datetimeFigureOut">
              <a:rPr lang="it-IT"/>
              <a:pPr>
                <a:defRPr/>
              </a:pPr>
              <a:t>07/11/2022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E62B85-2381-496C-8B88-7EFBF57C0C7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C2C94A-1C5C-4CD4-8243-4F6AE13671BC}" type="datetimeFigureOut">
              <a:rPr lang="it-IT"/>
              <a:pPr>
                <a:defRPr/>
              </a:pPr>
              <a:t>07/11/2022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298F45-5E3F-45C3-910B-78288AC5161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3985E5-5893-4AB4-9E1B-3E73708BFE79}" type="datetimeFigureOut">
              <a:rPr lang="it-IT"/>
              <a:pPr>
                <a:defRPr/>
              </a:pPr>
              <a:t>07/11/2022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88280-E178-48E3-8BF5-DA98FC4A45C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2DD383B-BB06-4395-A8E6-858C22C0A366}" type="datetimeFigureOut">
              <a:rPr lang="it-IT"/>
              <a:pPr>
                <a:defRPr/>
              </a:pPr>
              <a:t>07/11/2022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023026F-1E13-4937-8F0F-3A5E1035DEC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olo 1"/>
          <p:cNvSpPr>
            <a:spLocks noGrp="1"/>
          </p:cNvSpPr>
          <p:nvPr>
            <p:ph type="ctrTitle"/>
          </p:nvPr>
        </p:nvSpPr>
        <p:spPr>
          <a:xfrm>
            <a:off x="685800" y="333375"/>
            <a:ext cx="7772400" cy="1008063"/>
          </a:xfrm>
        </p:spPr>
        <p:txBody>
          <a:bodyPr/>
          <a:lstStyle/>
          <a:p>
            <a:pPr eaLnBrk="1" hangingPunct="1"/>
            <a:r>
              <a:rPr lang="it-IT" sz="2000" dirty="0" smtClean="0"/>
              <a:t>COMUNE DI BOGOGNO</a:t>
            </a:r>
            <a:br>
              <a:rPr lang="it-IT" sz="2000" dirty="0" smtClean="0"/>
            </a:br>
            <a:endParaRPr lang="it-IT" sz="2000" dirty="0" smtClean="0"/>
          </a:p>
        </p:txBody>
      </p:sp>
      <p:sp>
        <p:nvSpPr>
          <p:cNvPr id="13314" name="Sottotitolo 2"/>
          <p:cNvSpPr>
            <a:spLocks noGrp="1"/>
          </p:cNvSpPr>
          <p:nvPr>
            <p:ph type="subTitle" idx="1"/>
          </p:nvPr>
        </p:nvSpPr>
        <p:spPr>
          <a:xfrm>
            <a:off x="627063" y="1412875"/>
            <a:ext cx="7993062" cy="403225"/>
          </a:xfrm>
        </p:spPr>
        <p:txBody>
          <a:bodyPr/>
          <a:lstStyle/>
          <a:p>
            <a:pPr eaLnBrk="1" hangingPunct="1"/>
            <a:r>
              <a:rPr lang="it-IT" sz="1500" dirty="0" smtClean="0">
                <a:solidFill>
                  <a:schemeClr val="tx1"/>
                </a:solidFill>
              </a:rPr>
              <a:t>RAPPRESENTAZIONE </a:t>
            </a:r>
            <a:r>
              <a:rPr lang="it-IT" sz="1500" smtClean="0">
                <a:solidFill>
                  <a:schemeClr val="tx1"/>
                </a:solidFill>
              </a:rPr>
              <a:t>GRAFICA </a:t>
            </a:r>
            <a:r>
              <a:rPr lang="it-IT" sz="1500" smtClean="0">
                <a:solidFill>
                  <a:schemeClr val="tx1"/>
                </a:solidFill>
              </a:rPr>
              <a:t>- </a:t>
            </a:r>
            <a:r>
              <a:rPr lang="it-IT" sz="1500" dirty="0" smtClean="0">
                <a:solidFill>
                  <a:schemeClr val="tx1"/>
                </a:solidFill>
              </a:rPr>
              <a:t>CONSORZI</a:t>
            </a:r>
          </a:p>
          <a:p>
            <a:pPr eaLnBrk="1" hangingPunct="1"/>
            <a:endParaRPr lang="it-IT" dirty="0" smtClean="0">
              <a:solidFill>
                <a:schemeClr val="tx1"/>
              </a:solidFill>
            </a:endParaRPr>
          </a:p>
        </p:txBody>
      </p:sp>
      <p:sp>
        <p:nvSpPr>
          <p:cNvPr id="4" name="Ovale 3"/>
          <p:cNvSpPr/>
          <p:nvPr/>
        </p:nvSpPr>
        <p:spPr>
          <a:xfrm flipH="1">
            <a:off x="2809875" y="1844675"/>
            <a:ext cx="3743325" cy="962025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it-IT">
                <a:solidFill>
                  <a:schemeClr val="tx1"/>
                </a:solidFill>
              </a:rPr>
              <a:t>COMUNE DI BOGOGNO</a:t>
            </a:r>
          </a:p>
        </p:txBody>
      </p:sp>
      <p:cxnSp>
        <p:nvCxnSpPr>
          <p:cNvPr id="6" name="Connettore 2 5"/>
          <p:cNvCxnSpPr/>
          <p:nvPr/>
        </p:nvCxnSpPr>
        <p:spPr>
          <a:xfrm>
            <a:off x="4625975" y="2806700"/>
            <a:ext cx="0" cy="4079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Rettangolo 14"/>
          <p:cNvSpPr/>
          <p:nvPr/>
        </p:nvSpPr>
        <p:spPr>
          <a:xfrm>
            <a:off x="1152914" y="3979863"/>
            <a:ext cx="1511300" cy="1152525"/>
          </a:xfrm>
          <a:prstGeom prst="rect">
            <a:avLst/>
          </a:prstGeom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/>
              <a:t>CONSORZIO CASE DI VACANZE DEI COMUNI </a:t>
            </a:r>
            <a:r>
              <a:rPr lang="it-IT" sz="1400" dirty="0" smtClean="0"/>
              <a:t>NOVARESI</a:t>
            </a:r>
            <a:endParaRPr lang="it-IT" sz="1400" dirty="0"/>
          </a:p>
        </p:txBody>
      </p:sp>
      <p:sp>
        <p:nvSpPr>
          <p:cNvPr id="16" name="Rettangolo 15"/>
          <p:cNvSpPr/>
          <p:nvPr/>
        </p:nvSpPr>
        <p:spPr>
          <a:xfrm>
            <a:off x="3298724" y="3999035"/>
            <a:ext cx="1512887" cy="1027113"/>
          </a:xfrm>
          <a:prstGeom prst="rect">
            <a:avLst/>
          </a:prstGeom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 smtClean="0"/>
              <a:t>ISTITUTO STORICO DELLA RESISTENZA PIERO FORNARA DI MOVARA</a:t>
            </a:r>
            <a:endParaRPr lang="it-IT" sz="1400" dirty="0"/>
          </a:p>
        </p:txBody>
      </p:sp>
      <p:sp>
        <p:nvSpPr>
          <p:cNvPr id="17" name="Rettangolo 16"/>
          <p:cNvSpPr/>
          <p:nvPr/>
        </p:nvSpPr>
        <p:spPr>
          <a:xfrm>
            <a:off x="5527675" y="3930650"/>
            <a:ext cx="1512888" cy="1128713"/>
          </a:xfrm>
          <a:prstGeom prst="rect">
            <a:avLst/>
          </a:prstGeom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/>
              <a:t>CONSORZIO INTERCOMUNALE SERVIZI SOCIO </a:t>
            </a:r>
            <a:r>
              <a:rPr lang="it-IT" sz="1400" dirty="0" smtClean="0"/>
              <a:t>ASSISTENZIALI</a:t>
            </a:r>
            <a:endParaRPr lang="it-IT" sz="1400" dirty="0"/>
          </a:p>
        </p:txBody>
      </p:sp>
      <p:sp>
        <p:nvSpPr>
          <p:cNvPr id="18" name="Rettangolo 17"/>
          <p:cNvSpPr/>
          <p:nvPr/>
        </p:nvSpPr>
        <p:spPr>
          <a:xfrm>
            <a:off x="447675" y="3233738"/>
            <a:ext cx="8301038" cy="481012"/>
          </a:xfrm>
          <a:prstGeom prst="rect">
            <a:avLst/>
          </a:prstGeom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 smtClean="0">
                <a:solidFill>
                  <a:schemeClr val="tx1"/>
                </a:solidFill>
              </a:rPr>
              <a:t>CONSORZI</a:t>
            </a:r>
            <a:endParaRPr lang="it-IT" dirty="0">
              <a:solidFill>
                <a:schemeClr val="tx1"/>
              </a:solidFill>
            </a:endParaRPr>
          </a:p>
        </p:txBody>
      </p:sp>
      <p:cxnSp>
        <p:nvCxnSpPr>
          <p:cNvPr id="36" name="Connettore 2 35"/>
          <p:cNvCxnSpPr/>
          <p:nvPr/>
        </p:nvCxnSpPr>
        <p:spPr>
          <a:xfrm>
            <a:off x="1908564" y="3714750"/>
            <a:ext cx="0" cy="2635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Connettore 2 38"/>
          <p:cNvCxnSpPr/>
          <p:nvPr/>
        </p:nvCxnSpPr>
        <p:spPr>
          <a:xfrm flipH="1">
            <a:off x="4094754" y="3703637"/>
            <a:ext cx="794" cy="2508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Connettore 2 44"/>
          <p:cNvCxnSpPr/>
          <p:nvPr/>
        </p:nvCxnSpPr>
        <p:spPr>
          <a:xfrm>
            <a:off x="6283325" y="3681413"/>
            <a:ext cx="0" cy="2397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ttangolo 18"/>
          <p:cNvSpPr/>
          <p:nvPr/>
        </p:nvSpPr>
        <p:spPr>
          <a:xfrm>
            <a:off x="7235825" y="3905250"/>
            <a:ext cx="1512888" cy="1127125"/>
          </a:xfrm>
          <a:prstGeom prst="rect">
            <a:avLst/>
          </a:prstGeom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 smtClean="0"/>
              <a:t>ATL AGENZIA TURISTICA LOCALE</a:t>
            </a:r>
            <a:endParaRPr lang="it-IT" sz="1400" dirty="0"/>
          </a:p>
        </p:txBody>
      </p:sp>
      <p:sp>
        <p:nvSpPr>
          <p:cNvPr id="13330" name="CasellaDiTesto 4"/>
          <p:cNvSpPr txBox="1">
            <a:spLocks noChangeArrowheads="1"/>
          </p:cNvSpPr>
          <p:nvPr/>
        </p:nvSpPr>
        <p:spPr bwMode="auto">
          <a:xfrm>
            <a:off x="6875463" y="6021288"/>
            <a:ext cx="187325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it-IT" sz="1200" b="1" dirty="0">
              <a:latin typeface="Calibri" pitchFamily="34" charset="0"/>
            </a:endParaRPr>
          </a:p>
        </p:txBody>
      </p:sp>
      <p:cxnSp>
        <p:nvCxnSpPr>
          <p:cNvPr id="20" name="Connettore 2 19"/>
          <p:cNvCxnSpPr/>
          <p:nvPr/>
        </p:nvCxnSpPr>
        <p:spPr>
          <a:xfrm>
            <a:off x="7956376" y="3714750"/>
            <a:ext cx="0" cy="2397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35</Words>
  <Application>Microsoft Office PowerPoint</Application>
  <PresentationFormat>Presentazione su schermo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di Office</vt:lpstr>
      <vt:lpstr>COMUNE DI BOGOGNO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COMUNE DI DIVIGNANO Adempimenti ai sensi dell’art 8 della Legge 111/2011 di conversione del D.L.98/2011</dc:title>
  <dc:creator>Segretario</dc:creator>
  <cp:lastModifiedBy>admin</cp:lastModifiedBy>
  <cp:revision>14</cp:revision>
  <cp:lastPrinted>2013-05-14T07:11:21Z</cp:lastPrinted>
  <dcterms:created xsi:type="dcterms:W3CDTF">2011-10-06T10:37:07Z</dcterms:created>
  <dcterms:modified xsi:type="dcterms:W3CDTF">2022-11-07T12:05:49Z</dcterms:modified>
</cp:coreProperties>
</file>