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671" autoAdjust="0"/>
  </p:normalViewPr>
  <p:slideViewPr>
    <p:cSldViewPr>
      <p:cViewPr varScale="1">
        <p:scale>
          <a:sx n="109" d="100"/>
          <a:sy n="109" d="100"/>
        </p:scale>
        <p:origin x="168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A191E-DBD7-4373-A514-28D2302DF73A}" type="datetimeFigureOut">
              <a:rPr lang="it-IT"/>
              <a:pPr>
                <a:defRPr/>
              </a:pPr>
              <a:t>07/11/2022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DBDD6-4B7B-45E6-9327-BD383CCB672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05486-3C13-4DF5-BE56-0651619000A3}" type="datetimeFigureOut">
              <a:rPr lang="it-IT"/>
              <a:pPr>
                <a:defRPr/>
              </a:pPr>
              <a:t>07/11/2022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E8622-52CF-40F5-A0A6-D6CD3955E9A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C102B-57F9-4F44-99A5-F5B48AA075FE}" type="datetimeFigureOut">
              <a:rPr lang="it-IT"/>
              <a:pPr>
                <a:defRPr/>
              </a:pPr>
              <a:t>07/11/2022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42873-991C-49DA-A511-BBDE4D2CAC7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23675-84B4-44CB-BAF7-858606444E2C}" type="datetimeFigureOut">
              <a:rPr lang="it-IT"/>
              <a:pPr>
                <a:defRPr/>
              </a:pPr>
              <a:t>07/11/2022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43A819-D872-450B-B17A-E8B23342794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4F719-AE17-49C0-A469-D2CC53FC8723}" type="datetimeFigureOut">
              <a:rPr lang="it-IT"/>
              <a:pPr>
                <a:defRPr/>
              </a:pPr>
              <a:t>07/11/2022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43E7C-D24F-43C5-A416-C0DFBBF2CAB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B0B59-ECDD-46F2-BFF2-A09FFD7AE50A}" type="datetimeFigureOut">
              <a:rPr lang="it-IT"/>
              <a:pPr>
                <a:defRPr/>
              </a:pPr>
              <a:t>07/11/2022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4CD75-471C-43AA-82CC-86CB4CF6175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88E9A-01F8-45C3-BFB5-1D2383ECC21C}" type="datetimeFigureOut">
              <a:rPr lang="it-IT"/>
              <a:pPr>
                <a:defRPr/>
              </a:pPr>
              <a:t>07/11/2022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43937-4D5C-4D8C-A59B-32BF47BDD9D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BAE69-2A4B-4F45-BFF6-607857423D2C}" type="datetimeFigureOut">
              <a:rPr lang="it-IT"/>
              <a:pPr>
                <a:defRPr/>
              </a:pPr>
              <a:t>07/11/2022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79907-2B6F-498E-8353-8C6AE71EBB1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45BD9-45F7-43E9-8345-2753CE3A373B}" type="datetimeFigureOut">
              <a:rPr lang="it-IT"/>
              <a:pPr>
                <a:defRPr/>
              </a:pPr>
              <a:t>07/11/2022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E62B85-2381-496C-8B88-7EFBF57C0C7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2C94A-1C5C-4CD4-8243-4F6AE13671BC}" type="datetimeFigureOut">
              <a:rPr lang="it-IT"/>
              <a:pPr>
                <a:defRPr/>
              </a:pPr>
              <a:t>07/11/2022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98F45-5E3F-45C3-910B-78288AC5161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985E5-5893-4AB4-9E1B-3E73708BFE79}" type="datetimeFigureOut">
              <a:rPr lang="it-IT"/>
              <a:pPr>
                <a:defRPr/>
              </a:pPr>
              <a:t>07/11/2022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88280-E178-48E3-8BF5-DA98FC4A45C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2DD383B-BB06-4395-A8E6-858C22C0A366}" type="datetimeFigureOut">
              <a:rPr lang="it-IT"/>
              <a:pPr>
                <a:defRPr/>
              </a:pPr>
              <a:t>07/11/2022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023026F-1E13-4937-8F0F-3A5E1035DEC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olo 1"/>
          <p:cNvSpPr>
            <a:spLocks noGrp="1"/>
          </p:cNvSpPr>
          <p:nvPr>
            <p:ph type="ctrTitle"/>
          </p:nvPr>
        </p:nvSpPr>
        <p:spPr>
          <a:xfrm>
            <a:off x="685800" y="333375"/>
            <a:ext cx="7772400" cy="1008063"/>
          </a:xfrm>
        </p:spPr>
        <p:txBody>
          <a:bodyPr/>
          <a:lstStyle/>
          <a:p>
            <a:pPr eaLnBrk="1" hangingPunct="1"/>
            <a:r>
              <a:rPr lang="it-IT" sz="2000" smtClean="0"/>
              <a:t>COMUNE DI BOGOGNO</a:t>
            </a:r>
            <a:br>
              <a:rPr lang="it-IT" sz="2000" smtClean="0"/>
            </a:br>
            <a:endParaRPr lang="it-IT" sz="2000" dirty="0" smtClean="0"/>
          </a:p>
        </p:txBody>
      </p:sp>
      <p:sp>
        <p:nvSpPr>
          <p:cNvPr id="13314" name="Sottotitolo 2"/>
          <p:cNvSpPr>
            <a:spLocks noGrp="1"/>
          </p:cNvSpPr>
          <p:nvPr>
            <p:ph type="subTitle" idx="1"/>
          </p:nvPr>
        </p:nvSpPr>
        <p:spPr>
          <a:xfrm>
            <a:off x="627063" y="1412875"/>
            <a:ext cx="7993062" cy="403225"/>
          </a:xfrm>
        </p:spPr>
        <p:txBody>
          <a:bodyPr/>
          <a:lstStyle/>
          <a:p>
            <a:pPr eaLnBrk="1" hangingPunct="1"/>
            <a:r>
              <a:rPr lang="it-IT" sz="1500" smtClean="0">
                <a:solidFill>
                  <a:schemeClr val="tx1"/>
                </a:solidFill>
              </a:rPr>
              <a:t>RAPPRESENTAZIONE GRAFICA DELLE SOCIETA’ PARTECIPATE</a:t>
            </a:r>
          </a:p>
          <a:p>
            <a:pPr eaLnBrk="1" hangingPunct="1"/>
            <a:endParaRPr lang="it-IT" dirty="0" smtClean="0">
              <a:solidFill>
                <a:schemeClr val="tx1"/>
              </a:solidFill>
            </a:endParaRPr>
          </a:p>
        </p:txBody>
      </p:sp>
      <p:sp>
        <p:nvSpPr>
          <p:cNvPr id="4" name="Ovale 3"/>
          <p:cNvSpPr/>
          <p:nvPr/>
        </p:nvSpPr>
        <p:spPr>
          <a:xfrm flipH="1">
            <a:off x="2809875" y="1844675"/>
            <a:ext cx="3743325" cy="962025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it-IT">
                <a:solidFill>
                  <a:schemeClr val="tx1"/>
                </a:solidFill>
              </a:rPr>
              <a:t>COMUNE DI BOGOGNO</a:t>
            </a:r>
          </a:p>
        </p:txBody>
      </p:sp>
      <p:cxnSp>
        <p:nvCxnSpPr>
          <p:cNvPr id="6" name="Connettore 2 5"/>
          <p:cNvCxnSpPr/>
          <p:nvPr/>
        </p:nvCxnSpPr>
        <p:spPr>
          <a:xfrm>
            <a:off x="4625975" y="2806700"/>
            <a:ext cx="0" cy="4079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Rettangolo 13"/>
          <p:cNvSpPr/>
          <p:nvPr/>
        </p:nvSpPr>
        <p:spPr>
          <a:xfrm>
            <a:off x="558800" y="3930650"/>
            <a:ext cx="1512888" cy="720725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/>
              <a:t>SOCIETA’ ACQUA </a:t>
            </a:r>
            <a:r>
              <a:rPr lang="it-IT" sz="1400" dirty="0"/>
              <a:t>NOVARA </a:t>
            </a:r>
            <a:r>
              <a:rPr lang="it-IT" sz="1400"/>
              <a:t>VCO </a:t>
            </a:r>
            <a:r>
              <a:rPr lang="it-IT" sz="1400" smtClean="0"/>
              <a:t>SPA 0,2372%</a:t>
            </a:r>
            <a:endParaRPr lang="it-IT" sz="1400" dirty="0"/>
          </a:p>
        </p:txBody>
      </p:sp>
      <p:sp>
        <p:nvSpPr>
          <p:cNvPr id="15" name="Rettangolo 14"/>
          <p:cNvSpPr/>
          <p:nvPr/>
        </p:nvSpPr>
        <p:spPr>
          <a:xfrm>
            <a:off x="3468440" y="3960569"/>
            <a:ext cx="1511300" cy="1152525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/>
              <a:t>ASMEL CONSORTILE SOC. CONS. A R.L.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/>
              <a:t>0,032%</a:t>
            </a:r>
            <a:endParaRPr lang="it-IT" sz="1400" dirty="0"/>
          </a:p>
        </p:txBody>
      </p:sp>
      <p:sp>
        <p:nvSpPr>
          <p:cNvPr id="16" name="Rettangolo 15"/>
          <p:cNvSpPr/>
          <p:nvPr/>
        </p:nvSpPr>
        <p:spPr>
          <a:xfrm>
            <a:off x="5903788" y="3941763"/>
            <a:ext cx="1512887" cy="1027114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/>
              <a:t>CONSORZIO GESTIONE RIFIUTI MEDIO </a:t>
            </a:r>
            <a:r>
              <a:rPr lang="it-IT" sz="1400" dirty="0" smtClean="0"/>
              <a:t>NOVARESE</a:t>
            </a:r>
            <a:endParaRPr lang="it-IT" sz="1400" dirty="0"/>
          </a:p>
        </p:txBody>
      </p:sp>
      <p:sp>
        <p:nvSpPr>
          <p:cNvPr id="18" name="Rettangolo 17"/>
          <p:cNvSpPr/>
          <p:nvPr/>
        </p:nvSpPr>
        <p:spPr>
          <a:xfrm>
            <a:off x="539750" y="3214688"/>
            <a:ext cx="8301038" cy="481012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 smtClean="0">
                <a:solidFill>
                  <a:schemeClr val="tx1"/>
                </a:solidFill>
              </a:rPr>
              <a:t>PARTECIPAZIONI</a:t>
            </a:r>
            <a:endParaRPr lang="it-IT" dirty="0">
              <a:solidFill>
                <a:schemeClr val="tx1"/>
              </a:solidFill>
            </a:endParaRPr>
          </a:p>
        </p:txBody>
      </p:sp>
      <p:cxnSp>
        <p:nvCxnSpPr>
          <p:cNvPr id="33" name="Connettore 2 32"/>
          <p:cNvCxnSpPr>
            <a:endCxn id="14" idx="0"/>
          </p:cNvCxnSpPr>
          <p:nvPr/>
        </p:nvCxnSpPr>
        <p:spPr>
          <a:xfrm>
            <a:off x="1316038" y="3690938"/>
            <a:ext cx="0" cy="2397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Connettore 2 35"/>
          <p:cNvCxnSpPr/>
          <p:nvPr/>
        </p:nvCxnSpPr>
        <p:spPr>
          <a:xfrm>
            <a:off x="4139952" y="3690938"/>
            <a:ext cx="0" cy="263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Connettore 2 38"/>
          <p:cNvCxnSpPr/>
          <p:nvPr/>
        </p:nvCxnSpPr>
        <p:spPr>
          <a:xfrm>
            <a:off x="6660232" y="3690938"/>
            <a:ext cx="0" cy="2508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Connettore 2 48"/>
          <p:cNvCxnSpPr/>
          <p:nvPr/>
        </p:nvCxnSpPr>
        <p:spPr>
          <a:xfrm>
            <a:off x="6660231" y="4987682"/>
            <a:ext cx="0" cy="2508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Rettangolo arrotondato 49"/>
          <p:cNvSpPr/>
          <p:nvPr/>
        </p:nvSpPr>
        <p:spPr>
          <a:xfrm>
            <a:off x="5772422" y="5281021"/>
            <a:ext cx="1775618" cy="140017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>
                <a:solidFill>
                  <a:schemeClr val="tx1"/>
                </a:solidFill>
              </a:rPr>
              <a:t>PARTECIPAZIONE INDIRETTA</a:t>
            </a:r>
            <a:r>
              <a:rPr lang="it-IT" b="1" dirty="0">
                <a:solidFill>
                  <a:schemeClr val="tx1"/>
                </a:solidFill>
              </a:rPr>
              <a:t>: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</a:rPr>
              <a:t>SOCIETA’ MEDIO </a:t>
            </a:r>
            <a:r>
              <a:rPr lang="it-IT" sz="1400" dirty="0">
                <a:solidFill>
                  <a:schemeClr val="tx1"/>
                </a:solidFill>
              </a:rPr>
              <a:t>NOVARESE AMBIENTE S.P.A.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</a:rPr>
              <a:t>0,98%</a:t>
            </a:r>
          </a:p>
        </p:txBody>
      </p:sp>
      <p:sp>
        <p:nvSpPr>
          <p:cNvPr id="23" name="Rettangolo arrotondato 22"/>
          <p:cNvSpPr/>
          <p:nvPr/>
        </p:nvSpPr>
        <p:spPr>
          <a:xfrm>
            <a:off x="3252143" y="5364364"/>
            <a:ext cx="1775618" cy="1233487"/>
          </a:xfrm>
          <a:prstGeom prst="roundRect">
            <a:avLst>
              <a:gd name="adj" fmla="val 0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>
                <a:solidFill>
                  <a:schemeClr val="tx1"/>
                </a:solidFill>
              </a:rPr>
              <a:t>PARTECIPAZIONE INDIRETTA</a:t>
            </a:r>
            <a:r>
              <a:rPr lang="it-IT" b="1" dirty="0">
                <a:solidFill>
                  <a:schemeClr val="tx1"/>
                </a:solidFill>
              </a:rPr>
              <a:t>: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</a:rPr>
              <a:t>ASMEA SRL 0,0288%</a:t>
            </a:r>
            <a:endParaRPr lang="it-IT" sz="1400" dirty="0">
              <a:solidFill>
                <a:schemeClr val="tx1"/>
              </a:solidFill>
            </a:endParaRPr>
          </a:p>
        </p:txBody>
      </p:sp>
      <p:cxnSp>
        <p:nvCxnSpPr>
          <p:cNvPr id="24" name="Connettore 2 23"/>
          <p:cNvCxnSpPr/>
          <p:nvPr/>
        </p:nvCxnSpPr>
        <p:spPr>
          <a:xfrm>
            <a:off x="4139952" y="5100839"/>
            <a:ext cx="0" cy="263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56</Words>
  <Application>Microsoft Office PowerPoint</Application>
  <PresentationFormat>Presentazione su schermo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di Office</vt:lpstr>
      <vt:lpstr>COMUNE DI BOGOGNO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COMUNE DI DIVIGNANO Adempimenti ai sensi dell’art 8 della Legge 111/2011 di conversione del D.L.98/2011</dc:title>
  <dc:creator>Segretario</dc:creator>
  <cp:lastModifiedBy>admin</cp:lastModifiedBy>
  <cp:revision>13</cp:revision>
  <cp:lastPrinted>2022-11-07T11:25:25Z</cp:lastPrinted>
  <dcterms:created xsi:type="dcterms:W3CDTF">2011-10-06T10:37:07Z</dcterms:created>
  <dcterms:modified xsi:type="dcterms:W3CDTF">2022-11-07T11:25:30Z</dcterms:modified>
</cp:coreProperties>
</file>